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A2799D-B009-41E6-B9BE-54FB647E748F}" v="13" dt="2025-10-30T13:12:06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Sullivan" userId="eef7a115-a63d-43be-b458-b0f1d1bf3b5f" providerId="ADAL" clId="{F140793E-2AE9-4571-A829-6BC4B9B66F6C}"/>
    <pc:docChg chg="custSel addSld delSld modSld">
      <pc:chgData name="Gail Sullivan" userId="eef7a115-a63d-43be-b458-b0f1d1bf3b5f" providerId="ADAL" clId="{F140793E-2AE9-4571-A829-6BC4B9B66F6C}" dt="2025-10-30T13:17:31.550" v="516" actId="20577"/>
      <pc:docMkLst>
        <pc:docMk/>
      </pc:docMkLst>
      <pc:sldChg chg="addSp delSp modSp mod">
        <pc:chgData name="Gail Sullivan" userId="eef7a115-a63d-43be-b458-b0f1d1bf3b5f" providerId="ADAL" clId="{F140793E-2AE9-4571-A829-6BC4B9B66F6C}" dt="2025-10-30T13:06:39.006" v="361" actId="14100"/>
        <pc:sldMkLst>
          <pc:docMk/>
          <pc:sldMk cId="300724574" sldId="257"/>
        </pc:sldMkLst>
        <pc:spChg chg="add del mod">
          <ac:chgData name="Gail Sullivan" userId="eef7a115-a63d-43be-b458-b0f1d1bf3b5f" providerId="ADAL" clId="{F140793E-2AE9-4571-A829-6BC4B9B66F6C}" dt="2025-10-30T12:59:55.468" v="281" actId="478"/>
          <ac:spMkLst>
            <pc:docMk/>
            <pc:sldMk cId="300724574" sldId="257"/>
            <ac:spMk id="5" creationId="{0D795400-EC92-D875-B1B8-A627CD20F4D2}"/>
          </ac:spMkLst>
        </pc:spChg>
        <pc:spChg chg="add mod">
          <ac:chgData name="Gail Sullivan" userId="eef7a115-a63d-43be-b458-b0f1d1bf3b5f" providerId="ADAL" clId="{F140793E-2AE9-4571-A829-6BC4B9B66F6C}" dt="2025-10-30T13:06:39.006" v="361" actId="14100"/>
          <ac:spMkLst>
            <pc:docMk/>
            <pc:sldMk cId="300724574" sldId="257"/>
            <ac:spMk id="11" creationId="{BCC71D1D-1B06-2251-AA42-DF0938D0F12F}"/>
          </ac:spMkLst>
        </pc:spChg>
        <pc:spChg chg="add mod">
          <ac:chgData name="Gail Sullivan" userId="eef7a115-a63d-43be-b458-b0f1d1bf3b5f" providerId="ADAL" clId="{F140793E-2AE9-4571-A829-6BC4B9B66F6C}" dt="2025-10-30T13:05:48.856" v="352" actId="1076"/>
          <ac:spMkLst>
            <pc:docMk/>
            <pc:sldMk cId="300724574" sldId="257"/>
            <ac:spMk id="12" creationId="{C309B225-5F8D-9FB2-F5A5-C38A52DDD30F}"/>
          </ac:spMkLst>
        </pc:spChg>
        <pc:picChg chg="add mod">
          <ac:chgData name="Gail Sullivan" userId="eef7a115-a63d-43be-b458-b0f1d1bf3b5f" providerId="ADAL" clId="{F140793E-2AE9-4571-A829-6BC4B9B66F6C}" dt="2025-10-30T13:03:13.996" v="339" actId="1076"/>
          <ac:picMkLst>
            <pc:docMk/>
            <pc:sldMk cId="300724574" sldId="257"/>
            <ac:picMk id="4" creationId="{46E03B10-4B39-20E2-9AE8-51084249B3CC}"/>
          </ac:picMkLst>
        </pc:picChg>
        <pc:picChg chg="del">
          <ac:chgData name="Gail Sullivan" userId="eef7a115-a63d-43be-b458-b0f1d1bf3b5f" providerId="ADAL" clId="{F140793E-2AE9-4571-A829-6BC4B9B66F6C}" dt="2025-10-30T12:56:39.677" v="267" actId="478"/>
          <ac:picMkLst>
            <pc:docMk/>
            <pc:sldMk cId="300724574" sldId="257"/>
            <ac:picMk id="7" creationId="{84FCA1BA-2D94-E168-6172-ED2DB75D0877}"/>
          </ac:picMkLst>
        </pc:picChg>
        <pc:picChg chg="add mod">
          <ac:chgData name="Gail Sullivan" userId="eef7a115-a63d-43be-b458-b0f1d1bf3b5f" providerId="ADAL" clId="{F140793E-2AE9-4571-A829-6BC4B9B66F6C}" dt="2025-10-30T13:01:06.641" v="297" actId="688"/>
          <ac:picMkLst>
            <pc:docMk/>
            <pc:sldMk cId="300724574" sldId="257"/>
            <ac:picMk id="8" creationId="{865496E7-9F23-C12E-7FF2-FFF5D85F561D}"/>
          </ac:picMkLst>
        </pc:picChg>
        <pc:picChg chg="add mod">
          <ac:chgData name="Gail Sullivan" userId="eef7a115-a63d-43be-b458-b0f1d1bf3b5f" providerId="ADAL" clId="{F140793E-2AE9-4571-A829-6BC4B9B66F6C}" dt="2025-10-30T13:00:45.687" v="292" actId="1076"/>
          <ac:picMkLst>
            <pc:docMk/>
            <pc:sldMk cId="300724574" sldId="257"/>
            <ac:picMk id="10" creationId="{BE94FCDC-D5DC-E660-767E-9E730B70D9EB}"/>
          </ac:picMkLst>
        </pc:picChg>
      </pc:sldChg>
      <pc:sldChg chg="del">
        <pc:chgData name="Gail Sullivan" userId="eef7a115-a63d-43be-b458-b0f1d1bf3b5f" providerId="ADAL" clId="{F140793E-2AE9-4571-A829-6BC4B9B66F6C}" dt="2025-10-30T13:11:02.612" v="362" actId="2696"/>
        <pc:sldMkLst>
          <pc:docMk/>
          <pc:sldMk cId="3146302618" sldId="259"/>
        </pc:sldMkLst>
      </pc:sldChg>
      <pc:sldChg chg="addSp delSp modSp mod">
        <pc:chgData name="Gail Sullivan" userId="eef7a115-a63d-43be-b458-b0f1d1bf3b5f" providerId="ADAL" clId="{F140793E-2AE9-4571-A829-6BC4B9B66F6C}" dt="2025-10-30T11:22:27.191" v="184" actId="14100"/>
        <pc:sldMkLst>
          <pc:docMk/>
          <pc:sldMk cId="1823041140" sldId="260"/>
        </pc:sldMkLst>
        <pc:spChg chg="add del mod">
          <ac:chgData name="Gail Sullivan" userId="eef7a115-a63d-43be-b458-b0f1d1bf3b5f" providerId="ADAL" clId="{F140793E-2AE9-4571-A829-6BC4B9B66F6C}" dt="2025-10-30T11:11:41.281" v="1" actId="22"/>
          <ac:spMkLst>
            <pc:docMk/>
            <pc:sldMk cId="1823041140" sldId="260"/>
            <ac:spMk id="4" creationId="{C84F24BA-6FBA-40AC-6E0A-69D270651BEB}"/>
          </ac:spMkLst>
        </pc:spChg>
        <pc:spChg chg="mod">
          <ac:chgData name="Gail Sullivan" userId="eef7a115-a63d-43be-b458-b0f1d1bf3b5f" providerId="ADAL" clId="{F140793E-2AE9-4571-A829-6BC4B9B66F6C}" dt="2025-10-30T11:21:28.185" v="143" actId="1076"/>
          <ac:spMkLst>
            <pc:docMk/>
            <pc:sldMk cId="1823041140" sldId="260"/>
            <ac:spMk id="6" creationId="{2ABC766E-7E0E-DB35-087B-812D9275FE4D}"/>
          </ac:spMkLst>
        </pc:spChg>
        <pc:spChg chg="mod">
          <ac:chgData name="Gail Sullivan" userId="eef7a115-a63d-43be-b458-b0f1d1bf3b5f" providerId="ADAL" clId="{F140793E-2AE9-4571-A829-6BC4B9B66F6C}" dt="2025-10-30T11:13:15.490" v="17" actId="1076"/>
          <ac:spMkLst>
            <pc:docMk/>
            <pc:sldMk cId="1823041140" sldId="260"/>
            <ac:spMk id="7" creationId="{AD4DF034-AC23-07B5-412D-EE50684C0686}"/>
          </ac:spMkLst>
        </pc:spChg>
        <pc:spChg chg="mod">
          <ac:chgData name="Gail Sullivan" userId="eef7a115-a63d-43be-b458-b0f1d1bf3b5f" providerId="ADAL" clId="{F140793E-2AE9-4571-A829-6BC4B9B66F6C}" dt="2025-10-30T11:13:05.826" v="15" actId="1076"/>
          <ac:spMkLst>
            <pc:docMk/>
            <pc:sldMk cId="1823041140" sldId="260"/>
            <ac:spMk id="8" creationId="{1E2816B8-76EF-E6EE-4816-31221AC09300}"/>
          </ac:spMkLst>
        </pc:spChg>
        <pc:spChg chg="mod">
          <ac:chgData name="Gail Sullivan" userId="eef7a115-a63d-43be-b458-b0f1d1bf3b5f" providerId="ADAL" clId="{F140793E-2AE9-4571-A829-6BC4B9B66F6C}" dt="2025-10-30T11:13:10.175" v="16" actId="1076"/>
          <ac:spMkLst>
            <pc:docMk/>
            <pc:sldMk cId="1823041140" sldId="260"/>
            <ac:spMk id="9" creationId="{44A7E8A6-43C7-D171-3C7E-B7D4C69168A8}"/>
          </ac:spMkLst>
        </pc:spChg>
        <pc:spChg chg="mod">
          <ac:chgData name="Gail Sullivan" userId="eef7a115-a63d-43be-b458-b0f1d1bf3b5f" providerId="ADAL" clId="{F140793E-2AE9-4571-A829-6BC4B9B66F6C}" dt="2025-10-30T11:21:38.005" v="145" actId="1076"/>
          <ac:spMkLst>
            <pc:docMk/>
            <pc:sldMk cId="1823041140" sldId="260"/>
            <ac:spMk id="11" creationId="{A6560AF8-E1F8-2B5E-FBB3-F379EE98B062}"/>
          </ac:spMkLst>
        </pc:spChg>
        <pc:spChg chg="del mod">
          <ac:chgData name="Gail Sullivan" userId="eef7a115-a63d-43be-b458-b0f1d1bf3b5f" providerId="ADAL" clId="{F140793E-2AE9-4571-A829-6BC4B9B66F6C}" dt="2025-10-30T11:14:33.729" v="26" actId="21"/>
          <ac:spMkLst>
            <pc:docMk/>
            <pc:sldMk cId="1823041140" sldId="260"/>
            <ac:spMk id="12" creationId="{574129A0-4BCB-BAB2-2B6F-E65F02A28F15}"/>
          </ac:spMkLst>
        </pc:spChg>
        <pc:spChg chg="add mod">
          <ac:chgData name="Gail Sullivan" userId="eef7a115-a63d-43be-b458-b0f1d1bf3b5f" providerId="ADAL" clId="{F140793E-2AE9-4571-A829-6BC4B9B66F6C}" dt="2025-10-30T11:21:31.730" v="144" actId="1076"/>
          <ac:spMkLst>
            <pc:docMk/>
            <pc:sldMk cId="1823041140" sldId="260"/>
            <ac:spMk id="14" creationId="{1C0479A8-C6FA-B83E-7FAD-4B148104EC9F}"/>
          </ac:spMkLst>
        </pc:spChg>
        <pc:spChg chg="add mod">
          <ac:chgData name="Gail Sullivan" userId="eef7a115-a63d-43be-b458-b0f1d1bf3b5f" providerId="ADAL" clId="{F140793E-2AE9-4571-A829-6BC4B9B66F6C}" dt="2025-10-30T11:22:27.191" v="184" actId="14100"/>
          <ac:spMkLst>
            <pc:docMk/>
            <pc:sldMk cId="1823041140" sldId="260"/>
            <ac:spMk id="15" creationId="{0F1AA3A1-D4E9-2C86-9985-A838B963436B}"/>
          </ac:spMkLst>
        </pc:spChg>
        <pc:picChg chg="del">
          <ac:chgData name="Gail Sullivan" userId="eef7a115-a63d-43be-b458-b0f1d1bf3b5f" providerId="ADAL" clId="{F140793E-2AE9-4571-A829-6BC4B9B66F6C}" dt="2025-10-30T11:09:33.510" v="0" actId="478"/>
          <ac:picMkLst>
            <pc:docMk/>
            <pc:sldMk cId="1823041140" sldId="260"/>
            <ac:picMk id="5" creationId="{A11BEB6D-CFA0-5617-432F-E9DFA84C35E6}"/>
          </ac:picMkLst>
        </pc:picChg>
        <pc:picChg chg="add mod ord">
          <ac:chgData name="Gail Sullivan" userId="eef7a115-a63d-43be-b458-b0f1d1bf3b5f" providerId="ADAL" clId="{F140793E-2AE9-4571-A829-6BC4B9B66F6C}" dt="2025-10-30T11:12:35.507" v="12" actId="167"/>
          <ac:picMkLst>
            <pc:docMk/>
            <pc:sldMk cId="1823041140" sldId="260"/>
            <ac:picMk id="13" creationId="{F1A8A1F4-58CF-C57A-41B2-C975D6782F23}"/>
          </ac:picMkLst>
        </pc:picChg>
      </pc:sldChg>
      <pc:sldChg chg="addSp delSp modSp mod">
        <pc:chgData name="Gail Sullivan" userId="eef7a115-a63d-43be-b458-b0f1d1bf3b5f" providerId="ADAL" clId="{F140793E-2AE9-4571-A829-6BC4B9B66F6C}" dt="2025-10-30T11:22:54.205" v="189" actId="1076"/>
        <pc:sldMkLst>
          <pc:docMk/>
          <pc:sldMk cId="1831374236" sldId="261"/>
        </pc:sldMkLst>
        <pc:spChg chg="add del mod">
          <ac:chgData name="Gail Sullivan" userId="eef7a115-a63d-43be-b458-b0f1d1bf3b5f" providerId="ADAL" clId="{F140793E-2AE9-4571-A829-6BC4B9B66F6C}" dt="2025-10-30T11:14:14.002" v="23" actId="22"/>
          <ac:spMkLst>
            <pc:docMk/>
            <pc:sldMk cId="1831374236" sldId="261"/>
            <ac:spMk id="4" creationId="{7D654A58-6844-3E43-FC5B-9AD84377FD3E}"/>
          </ac:spMkLst>
        </pc:spChg>
        <pc:spChg chg="mod">
          <ac:chgData name="Gail Sullivan" userId="eef7a115-a63d-43be-b458-b0f1d1bf3b5f" providerId="ADAL" clId="{F140793E-2AE9-4571-A829-6BC4B9B66F6C}" dt="2025-10-30T11:22:39.385" v="186" actId="1076"/>
          <ac:spMkLst>
            <pc:docMk/>
            <pc:sldMk cId="1831374236" sldId="261"/>
            <ac:spMk id="6" creationId="{5FED3ED7-6320-32F1-56B2-FAFEEAA355DB}"/>
          </ac:spMkLst>
        </pc:spChg>
        <pc:spChg chg="mod">
          <ac:chgData name="Gail Sullivan" userId="eef7a115-a63d-43be-b458-b0f1d1bf3b5f" providerId="ADAL" clId="{F140793E-2AE9-4571-A829-6BC4B9B66F6C}" dt="2025-10-30T11:18:41.310" v="125" actId="20577"/>
          <ac:spMkLst>
            <pc:docMk/>
            <pc:sldMk cId="1831374236" sldId="261"/>
            <ac:spMk id="7" creationId="{FF43BD0C-FA56-E506-3268-B1B6986F24E8}"/>
          </ac:spMkLst>
        </pc:spChg>
        <pc:spChg chg="mod">
          <ac:chgData name="Gail Sullivan" userId="eef7a115-a63d-43be-b458-b0f1d1bf3b5f" providerId="ADAL" clId="{F140793E-2AE9-4571-A829-6BC4B9B66F6C}" dt="2025-10-30T11:22:54.205" v="189" actId="1076"/>
          <ac:spMkLst>
            <pc:docMk/>
            <pc:sldMk cId="1831374236" sldId="261"/>
            <ac:spMk id="8" creationId="{471D0069-CDB3-0900-EB48-25D674AAE6FE}"/>
          </ac:spMkLst>
        </pc:spChg>
        <pc:spChg chg="mod">
          <ac:chgData name="Gail Sullivan" userId="eef7a115-a63d-43be-b458-b0f1d1bf3b5f" providerId="ADAL" clId="{F140793E-2AE9-4571-A829-6BC4B9B66F6C}" dt="2025-10-30T11:17:01.808" v="80" actId="1076"/>
          <ac:spMkLst>
            <pc:docMk/>
            <pc:sldMk cId="1831374236" sldId="261"/>
            <ac:spMk id="10" creationId="{5B590F57-7FCC-9577-E4FB-16A93EBD8841}"/>
          </ac:spMkLst>
        </pc:spChg>
        <pc:spChg chg="add mod">
          <ac:chgData name="Gail Sullivan" userId="eef7a115-a63d-43be-b458-b0f1d1bf3b5f" providerId="ADAL" clId="{F140793E-2AE9-4571-A829-6BC4B9B66F6C}" dt="2025-10-30T11:22:36.236" v="185" actId="1076"/>
          <ac:spMkLst>
            <pc:docMk/>
            <pc:sldMk cId="1831374236" sldId="261"/>
            <ac:spMk id="12" creationId="{E2354039-F90F-47AE-FB86-6D2E0E27BE27}"/>
          </ac:spMkLst>
        </pc:spChg>
        <pc:spChg chg="add mod">
          <ac:chgData name="Gail Sullivan" userId="eef7a115-a63d-43be-b458-b0f1d1bf3b5f" providerId="ADAL" clId="{F140793E-2AE9-4571-A829-6BC4B9B66F6C}" dt="2025-10-30T11:22:41.928" v="187" actId="1076"/>
          <ac:spMkLst>
            <pc:docMk/>
            <pc:sldMk cId="1831374236" sldId="261"/>
            <ac:spMk id="13" creationId="{13EA25CF-59CE-4FA7-DB35-B9AF992EB4E9}"/>
          </ac:spMkLst>
        </pc:spChg>
        <pc:spChg chg="add mod">
          <ac:chgData name="Gail Sullivan" userId="eef7a115-a63d-43be-b458-b0f1d1bf3b5f" providerId="ADAL" clId="{F140793E-2AE9-4571-A829-6BC4B9B66F6C}" dt="2025-10-30T11:22:48.336" v="188" actId="1076"/>
          <ac:spMkLst>
            <pc:docMk/>
            <pc:sldMk cId="1831374236" sldId="261"/>
            <ac:spMk id="14" creationId="{B1F5F790-B153-2546-3A32-139229B540E3}"/>
          </ac:spMkLst>
        </pc:spChg>
        <pc:picChg chg="del">
          <ac:chgData name="Gail Sullivan" userId="eef7a115-a63d-43be-b458-b0f1d1bf3b5f" providerId="ADAL" clId="{F140793E-2AE9-4571-A829-6BC4B9B66F6C}" dt="2025-10-30T11:13:49.839" v="22" actId="478"/>
          <ac:picMkLst>
            <pc:docMk/>
            <pc:sldMk cId="1831374236" sldId="261"/>
            <ac:picMk id="5" creationId="{25E0377C-2841-E7F0-5C9F-90FA73D9316F}"/>
          </ac:picMkLst>
        </pc:picChg>
        <pc:picChg chg="add mod ord">
          <ac:chgData name="Gail Sullivan" userId="eef7a115-a63d-43be-b458-b0f1d1bf3b5f" providerId="ADAL" clId="{F140793E-2AE9-4571-A829-6BC4B9B66F6C}" dt="2025-10-30T11:15:07.853" v="30" actId="167"/>
          <ac:picMkLst>
            <pc:docMk/>
            <pc:sldMk cId="1831374236" sldId="261"/>
            <ac:picMk id="11" creationId="{85E918EC-E58A-254E-5299-7141E2C6BC09}"/>
          </ac:picMkLst>
        </pc:picChg>
      </pc:sldChg>
      <pc:sldChg chg="addSp delSp modSp mod modClrScheme chgLayout">
        <pc:chgData name="Gail Sullivan" userId="eef7a115-a63d-43be-b458-b0f1d1bf3b5f" providerId="ADAL" clId="{F140793E-2AE9-4571-A829-6BC4B9B66F6C}" dt="2025-10-30T13:12:10.208" v="365" actId="14100"/>
        <pc:sldMkLst>
          <pc:docMk/>
          <pc:sldMk cId="4067794750" sldId="262"/>
        </pc:sldMkLst>
        <pc:spChg chg="add del mod">
          <ac:chgData name="Gail Sullivan" userId="eef7a115-a63d-43be-b458-b0f1d1bf3b5f" providerId="ADAL" clId="{F140793E-2AE9-4571-A829-6BC4B9B66F6C}" dt="2025-10-30T11:27:49.757" v="194" actId="700"/>
          <ac:spMkLst>
            <pc:docMk/>
            <pc:sldMk cId="4067794750" sldId="262"/>
            <ac:spMk id="3" creationId="{A3AEBBED-8F7A-30EB-CF30-41B86ECA55DF}"/>
          </ac:spMkLst>
        </pc:spChg>
        <pc:spChg chg="del mod ord">
          <ac:chgData name="Gail Sullivan" userId="eef7a115-a63d-43be-b458-b0f1d1bf3b5f" providerId="ADAL" clId="{F140793E-2AE9-4571-A829-6BC4B9B66F6C}" dt="2025-10-30T11:55:29.530" v="202" actId="478"/>
          <ac:spMkLst>
            <pc:docMk/>
            <pc:sldMk cId="4067794750" sldId="262"/>
            <ac:spMk id="4" creationId="{FB58A44B-3E7B-6A35-EF09-CB695BBB1AF3}"/>
          </ac:spMkLst>
        </pc:spChg>
        <pc:spChg chg="add del mod">
          <ac:chgData name="Gail Sullivan" userId="eef7a115-a63d-43be-b458-b0f1d1bf3b5f" providerId="ADAL" clId="{F140793E-2AE9-4571-A829-6BC4B9B66F6C}" dt="2025-10-30T11:55:15.707" v="197" actId="22"/>
          <ac:spMkLst>
            <pc:docMk/>
            <pc:sldMk cId="4067794750" sldId="262"/>
            <ac:spMk id="6" creationId="{E2938EE3-AD66-7DF2-0EFC-41DF87D06198}"/>
          </ac:spMkLst>
        </pc:spChg>
        <pc:spChg chg="add del mod">
          <ac:chgData name="Gail Sullivan" userId="eef7a115-a63d-43be-b458-b0f1d1bf3b5f" providerId="ADAL" clId="{F140793E-2AE9-4571-A829-6BC4B9B66F6C}" dt="2025-10-30T11:55:32.014" v="203" actId="478"/>
          <ac:spMkLst>
            <pc:docMk/>
            <pc:sldMk cId="4067794750" sldId="262"/>
            <ac:spMk id="11" creationId="{721A4B00-5020-6FA4-B422-0D59B9A0EDA7}"/>
          </ac:spMkLst>
        </pc:spChg>
        <pc:spChg chg="mod ord">
          <ac:chgData name="Gail Sullivan" userId="eef7a115-a63d-43be-b458-b0f1d1bf3b5f" providerId="ADAL" clId="{F140793E-2AE9-4571-A829-6BC4B9B66F6C}" dt="2025-10-30T13:12:10.208" v="365" actId="14100"/>
          <ac:spMkLst>
            <pc:docMk/>
            <pc:sldMk cId="4067794750" sldId="262"/>
            <ac:spMk id="15" creationId="{562D3D9C-0DAA-D327-56F7-151F93ABFA11}"/>
          </ac:spMkLst>
        </pc:spChg>
        <pc:spChg chg="del">
          <ac:chgData name="Gail Sullivan" userId="eef7a115-a63d-43be-b458-b0f1d1bf3b5f" providerId="ADAL" clId="{F140793E-2AE9-4571-A829-6BC4B9B66F6C}" dt="2025-10-30T11:27:31.263" v="192" actId="21"/>
          <ac:spMkLst>
            <pc:docMk/>
            <pc:sldMk cId="4067794750" sldId="262"/>
            <ac:spMk id="16" creationId="{9073476A-82FD-80D3-118B-77EC0C456AF0}"/>
          </ac:spMkLst>
        </pc:spChg>
        <pc:picChg chg="del mod ord">
          <ac:chgData name="Gail Sullivan" userId="eef7a115-a63d-43be-b458-b0f1d1bf3b5f" providerId="ADAL" clId="{F140793E-2AE9-4571-A829-6BC4B9B66F6C}" dt="2025-10-30T11:27:56.679" v="195" actId="478"/>
          <ac:picMkLst>
            <pc:docMk/>
            <pc:sldMk cId="4067794750" sldId="262"/>
            <ac:picMk id="8" creationId="{67C43290-ECEB-4CFE-EB28-537A8A606DF7}"/>
          </ac:picMkLst>
        </pc:picChg>
        <pc:picChg chg="add mod ord">
          <ac:chgData name="Gail Sullivan" userId="eef7a115-a63d-43be-b458-b0f1d1bf3b5f" providerId="ADAL" clId="{F140793E-2AE9-4571-A829-6BC4B9B66F6C}" dt="2025-10-30T11:58:52.263" v="220" actId="1076"/>
          <ac:picMkLst>
            <pc:docMk/>
            <pc:sldMk cId="4067794750" sldId="262"/>
            <ac:picMk id="9" creationId="{52E70651-855B-4985-FD72-F3207BB50823}"/>
          </ac:picMkLst>
        </pc:picChg>
        <pc:picChg chg="del mod ord">
          <ac:chgData name="Gail Sullivan" userId="eef7a115-a63d-43be-b458-b0f1d1bf3b5f" providerId="ADAL" clId="{F140793E-2AE9-4571-A829-6BC4B9B66F6C}" dt="2025-10-30T11:28:01.347" v="196" actId="478"/>
          <ac:picMkLst>
            <pc:docMk/>
            <pc:sldMk cId="4067794750" sldId="262"/>
            <ac:picMk id="19" creationId="{A55434FA-EF5F-2A67-5AD7-5B92FA535A6F}"/>
          </ac:picMkLst>
        </pc:picChg>
      </pc:sldChg>
      <pc:sldChg chg="addSp delSp modSp mod">
        <pc:chgData name="Gail Sullivan" userId="eef7a115-a63d-43be-b458-b0f1d1bf3b5f" providerId="ADAL" clId="{F140793E-2AE9-4571-A829-6BC4B9B66F6C}" dt="2025-10-30T12:02:06.392" v="258" actId="1076"/>
        <pc:sldMkLst>
          <pc:docMk/>
          <pc:sldMk cId="1212559343" sldId="263"/>
        </pc:sldMkLst>
        <pc:spChg chg="add del mod">
          <ac:chgData name="Gail Sullivan" userId="eef7a115-a63d-43be-b458-b0f1d1bf3b5f" providerId="ADAL" clId="{F140793E-2AE9-4571-A829-6BC4B9B66F6C}" dt="2025-10-30T12:02:00.305" v="256" actId="22"/>
          <ac:spMkLst>
            <pc:docMk/>
            <pc:sldMk cId="1212559343" sldId="263"/>
            <ac:spMk id="3" creationId="{5EA0E3E5-3790-9643-C305-46D9C9F307AF}"/>
          </ac:spMkLst>
        </pc:spChg>
        <pc:picChg chg="add mod ord">
          <ac:chgData name="Gail Sullivan" userId="eef7a115-a63d-43be-b458-b0f1d1bf3b5f" providerId="ADAL" clId="{F140793E-2AE9-4571-A829-6BC4B9B66F6C}" dt="2025-10-30T12:02:06.392" v="258" actId="1076"/>
          <ac:picMkLst>
            <pc:docMk/>
            <pc:sldMk cId="1212559343" sldId="263"/>
            <ac:picMk id="5" creationId="{C84B9A4B-2A00-40A3-D483-BBAF749E9DDD}"/>
          </ac:picMkLst>
        </pc:picChg>
        <pc:picChg chg="del">
          <ac:chgData name="Gail Sullivan" userId="eef7a115-a63d-43be-b458-b0f1d1bf3b5f" providerId="ADAL" clId="{F140793E-2AE9-4571-A829-6BC4B9B66F6C}" dt="2025-10-30T12:01:50.913" v="255" actId="478"/>
          <ac:picMkLst>
            <pc:docMk/>
            <pc:sldMk cId="1212559343" sldId="263"/>
            <ac:picMk id="10" creationId="{9B8A0A9C-541F-C3FA-91DE-1935C395D07B}"/>
          </ac:picMkLst>
        </pc:picChg>
      </pc:sldChg>
      <pc:sldChg chg="addSp delSp modSp new mod">
        <pc:chgData name="Gail Sullivan" userId="eef7a115-a63d-43be-b458-b0f1d1bf3b5f" providerId="ADAL" clId="{F140793E-2AE9-4571-A829-6BC4B9B66F6C}" dt="2025-10-30T13:17:31.550" v="516" actId="20577"/>
        <pc:sldMkLst>
          <pc:docMk/>
          <pc:sldMk cId="1661497130" sldId="264"/>
        </pc:sldMkLst>
        <pc:spChg chg="del">
          <ac:chgData name="Gail Sullivan" userId="eef7a115-a63d-43be-b458-b0f1d1bf3b5f" providerId="ADAL" clId="{F140793E-2AE9-4571-A829-6BC4B9B66F6C}" dt="2025-10-30T11:58:07.901" v="210" actId="478"/>
          <ac:spMkLst>
            <pc:docMk/>
            <pc:sldMk cId="1661497130" sldId="264"/>
            <ac:spMk id="2" creationId="{40D7E7BC-C2FB-5710-4706-2A0F52E38FE7}"/>
          </ac:spMkLst>
        </pc:spChg>
        <pc:spChg chg="del">
          <ac:chgData name="Gail Sullivan" userId="eef7a115-a63d-43be-b458-b0f1d1bf3b5f" providerId="ADAL" clId="{F140793E-2AE9-4571-A829-6BC4B9B66F6C}" dt="2025-10-30T11:58:06.902" v="209" actId="478"/>
          <ac:spMkLst>
            <pc:docMk/>
            <pc:sldMk cId="1661497130" sldId="264"/>
            <ac:spMk id="3" creationId="{3CD889A3-F394-169B-13C1-B052D73AD6D0}"/>
          </ac:spMkLst>
        </pc:spChg>
        <pc:spChg chg="del">
          <ac:chgData name="Gail Sullivan" userId="eef7a115-a63d-43be-b458-b0f1d1bf3b5f" providerId="ADAL" clId="{F140793E-2AE9-4571-A829-6BC4B9B66F6C}" dt="2025-10-30T11:58:03.263" v="207" actId="478"/>
          <ac:spMkLst>
            <pc:docMk/>
            <pc:sldMk cId="1661497130" sldId="264"/>
            <ac:spMk id="4" creationId="{151A9C18-D53A-5AAD-92B7-1F954FA7EF28}"/>
          </ac:spMkLst>
        </pc:spChg>
        <pc:spChg chg="del">
          <ac:chgData name="Gail Sullivan" userId="eef7a115-a63d-43be-b458-b0f1d1bf3b5f" providerId="ADAL" clId="{F140793E-2AE9-4571-A829-6BC4B9B66F6C}" dt="2025-10-30T11:58:04.546" v="208" actId="478"/>
          <ac:spMkLst>
            <pc:docMk/>
            <pc:sldMk cId="1661497130" sldId="264"/>
            <ac:spMk id="5" creationId="{DCB3DB56-3F89-4DEC-B356-06E8485B432C}"/>
          </ac:spMkLst>
        </pc:spChg>
        <pc:spChg chg="del">
          <ac:chgData name="Gail Sullivan" userId="eef7a115-a63d-43be-b458-b0f1d1bf3b5f" providerId="ADAL" clId="{F140793E-2AE9-4571-A829-6BC4B9B66F6C}" dt="2025-10-30T11:58:01.863" v="206" actId="478"/>
          <ac:spMkLst>
            <pc:docMk/>
            <pc:sldMk cId="1661497130" sldId="264"/>
            <ac:spMk id="6" creationId="{7225F90D-1E42-A827-5DF2-5E3E73B85C60}"/>
          </ac:spMkLst>
        </pc:spChg>
        <pc:spChg chg="add mod">
          <ac:chgData name="Gail Sullivan" userId="eef7a115-a63d-43be-b458-b0f1d1bf3b5f" providerId="ADAL" clId="{F140793E-2AE9-4571-A829-6BC4B9B66F6C}" dt="2025-10-30T13:17:31.550" v="516" actId="20577"/>
          <ac:spMkLst>
            <pc:docMk/>
            <pc:sldMk cId="1661497130" sldId="264"/>
            <ac:spMk id="16" creationId="{9073476A-82FD-80D3-118B-77EC0C456AF0}"/>
          </ac:spMkLst>
        </pc:spChg>
        <pc:picChg chg="add mod ord">
          <ac:chgData name="Gail Sullivan" userId="eef7a115-a63d-43be-b458-b0f1d1bf3b5f" providerId="ADAL" clId="{F140793E-2AE9-4571-A829-6BC4B9B66F6C}" dt="2025-10-30T12:00:33.133" v="254" actId="1076"/>
          <ac:picMkLst>
            <pc:docMk/>
            <pc:sldMk cId="1661497130" sldId="264"/>
            <ac:picMk id="8" creationId="{169896AC-D3F4-A78B-B08F-42B957E62541}"/>
          </ac:picMkLst>
        </pc:picChg>
      </pc:sldChg>
    </pc:docChg>
  </pc:docChgLst>
  <pc:docChgLst>
    <pc:chgData name="Gail Sullivan" userId="eef7a115-a63d-43be-b458-b0f1d1bf3b5f" providerId="ADAL" clId="{AB5C1161-CC46-42E2-8639-35404C19E6A6}"/>
    <pc:docChg chg="custSel addSld modSld">
      <pc:chgData name="Gail Sullivan" userId="eef7a115-a63d-43be-b458-b0f1d1bf3b5f" providerId="ADAL" clId="{AB5C1161-CC46-42E2-8639-35404C19E6A6}" dt="2025-03-05T19:34:32.661" v="108" actId="20577"/>
      <pc:docMkLst>
        <pc:docMk/>
      </pc:docMkLst>
      <pc:sldChg chg="modSp mod">
        <pc:chgData name="Gail Sullivan" userId="eef7a115-a63d-43be-b458-b0f1d1bf3b5f" providerId="ADAL" clId="{AB5C1161-CC46-42E2-8639-35404C19E6A6}" dt="2025-03-05T19:25:46.109" v="0"/>
        <pc:sldMkLst>
          <pc:docMk/>
          <pc:sldMk cId="1823041140" sldId="260"/>
        </pc:sldMkLst>
      </pc:sldChg>
      <pc:sldChg chg="modSp mod">
        <pc:chgData name="Gail Sullivan" userId="eef7a115-a63d-43be-b458-b0f1d1bf3b5f" providerId="ADAL" clId="{AB5C1161-CC46-42E2-8639-35404C19E6A6}" dt="2025-03-05T19:25:50.125" v="1"/>
        <pc:sldMkLst>
          <pc:docMk/>
          <pc:sldMk cId="1831374236" sldId="261"/>
        </pc:sldMkLst>
      </pc:sldChg>
      <pc:sldChg chg="addSp delSp modSp new mod modClrScheme chgLayout">
        <pc:chgData name="Gail Sullivan" userId="eef7a115-a63d-43be-b458-b0f1d1bf3b5f" providerId="ADAL" clId="{AB5C1161-CC46-42E2-8639-35404C19E6A6}" dt="2025-03-05T19:32:49.681" v="75" actId="20577"/>
        <pc:sldMkLst>
          <pc:docMk/>
          <pc:sldMk cId="4067794750" sldId="262"/>
        </pc:sldMkLst>
      </pc:sldChg>
      <pc:sldChg chg="addSp delSp modSp new mod modClrScheme chgLayout">
        <pc:chgData name="Gail Sullivan" userId="eef7a115-a63d-43be-b458-b0f1d1bf3b5f" providerId="ADAL" clId="{AB5C1161-CC46-42E2-8639-35404C19E6A6}" dt="2025-03-05T19:34:32.661" v="108" actId="20577"/>
        <pc:sldMkLst>
          <pc:docMk/>
          <pc:sldMk cId="1212559343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879CF-4E64-AF70-4580-DEE9D3E5A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13137D-733F-B9C6-A4CA-CFA2296EF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2B066-1C79-0CA9-9DA6-EF5C9ABF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F12CB-7F84-339C-7C3C-5AB41269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E55C2-C5C1-74D1-3968-68D321EB5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8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6A95E-B0E0-7C1D-F81C-6F7BC8911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74E88-64C3-94BB-53A0-825CC3EA6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CABA0-F2FE-3EFA-F6B5-824CC2B4F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C4F9F-63E5-9A58-63D9-63056439E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A2B2A-450C-09F7-FF02-90DF46F0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6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9AD0BE-BF6F-28A3-8324-0121135F4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BF042-537A-DB29-894B-B13ECB88C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ABF4-E78B-DC33-EDD6-C604D7E3D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5A034-6D10-7670-E51B-4F8B2D57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948AC-8AAC-B96F-93D1-B5F0C900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4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0BB52-47AE-1C32-7601-2BE61C0F8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E6592-143D-FC97-2D72-0DB73D85E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04BB3-2DAC-348F-770F-665929E82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6A004-E9F4-1FF5-2E29-64ED567D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42909-B194-DD03-8F0F-8920F1FB4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A0539-CE99-DEAD-3355-DD11E57E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CE22-B206-4A45-E839-D67CDEED2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77173-EEE8-3D17-07B4-65F348C3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C2CBA-0E33-06C3-8B6B-619A41B75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B0BAB-7762-CACA-0D79-FD2F20C2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1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3EB80-07E9-EA9E-80B3-012AD7BA6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6FA32-3134-3C8A-1892-1D9AE3D0D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FF7AD-25EB-7AD5-F1FD-0E07FD8DA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3DD0-F674-71AD-2C09-2B77BBC4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EB1B1B-2638-17AE-3B3C-AE097E2F3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8F778-E241-5343-C414-A5FAEED79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4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9475-E343-022B-B541-4A607271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B05E9-D23B-B9DF-A747-6AD207E49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5F4C4-80BB-BC13-5A43-F52F11F13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D14F0C-F79D-2C39-CBC6-E45E5388B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9F97A-EB37-D718-38FE-B0D53B491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00AC0-C4DA-6297-E74A-E2C013C9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A387A8-6CDB-BB3E-AB66-E7E7F0A1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777249-DA7C-CBE9-33A9-C47691BF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5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6D726-19D4-F7A4-BE53-57DC560C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DE248-8093-BD4E-46F0-1C09AFA97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42C957-7A27-A5DD-133D-5B9C43986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F05956-BD62-B1D1-22D3-E6195483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6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2A08D-725F-66A0-36A7-E7608A863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63418-889E-7876-EE8C-0AEA3E8A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CDD2D0-FFEF-567B-17F9-8365C8C9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0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55F7-F625-521D-1D8B-C0AA2D4E6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A34A2-7CE9-B663-B4F6-2951EFA64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B7C4F-FFEA-BC07-6C7C-87121515B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A2ACA-CEDD-8E17-0F48-CC955317D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A3E19-1F5A-7DD9-B1C2-D1F6AE67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9B82E-50E7-1D83-8E51-6B96F065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7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9A2E3-F8A1-A952-D882-483C9F0EA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1D5EC0-1B47-B96D-3286-A108F2053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490DC-BB36-132B-973B-45197B22C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34350-4EFF-4CBD-A634-09DFEF29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56F6C-019C-C919-8C93-E591C5C1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A07D4-0DB7-1215-8B16-30E09996E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3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19EF3F-7558-60D9-C958-EC298C863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0543C-5C23-0903-AED3-823C3C145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6082F-BCB8-7937-6E9D-08544CA7E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0D6EA-57FD-48C9-A97C-CE34A4D91C10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BF0FB-888C-1898-1A69-6722C0EB9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7D099-6CB5-2F55-DD46-2BD77DCEB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8884FE-38E9-494B-BFA3-64395F0B3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1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6EBBC2-FD2B-8D01-5AC7-2C4B29FF8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Sales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107A4-61E7-BB6A-C0B2-00945E83E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How to submit a sample request</a:t>
            </a:r>
          </a:p>
        </p:txBody>
      </p:sp>
    </p:spTree>
    <p:extLst>
      <p:ext uri="{BB962C8B-B14F-4D97-AF65-F5344CB8AC3E}">
        <p14:creationId xmlns:p14="http://schemas.microsoft.com/office/powerpoint/2010/main" val="55030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082D60-1CDE-B329-7D14-1FBD92F67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Website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2C5BFE-D3F4-E2BE-2C00-71039A8F9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20"/>
            <a:ext cx="6894576" cy="1463040"/>
          </a:xfrm>
        </p:spPr>
        <p:txBody>
          <a:bodyPr anchor="ctr">
            <a:normAutofit/>
          </a:bodyPr>
          <a:lstStyle/>
          <a:p>
            <a:r>
              <a:rPr lang="en-US" sz="2200" dirty="0"/>
              <a:t>https://premiumwaterssales.zendesk.com/hc/en-us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E03B10-4B39-20E2-9AE8-51084249B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069" y="1671869"/>
            <a:ext cx="9283849" cy="4927304"/>
          </a:xfrm>
          <a:prstGeom prst="rect">
            <a:avLst/>
          </a:prstGeom>
        </p:spPr>
      </p:pic>
      <p:pic>
        <p:nvPicPr>
          <p:cNvPr id="8" name="Graphic 7" descr="Cursor with solid fill">
            <a:extLst>
              <a:ext uri="{FF2B5EF4-FFF2-40B4-BE49-F238E27FC236}">
                <a16:creationId xmlns:a16="http://schemas.microsoft.com/office/drawing/2014/main" id="{865496E7-9F23-C12E-7FF2-FFF5D85F56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338642">
            <a:off x="7527786" y="5560944"/>
            <a:ext cx="914400" cy="914400"/>
          </a:xfrm>
          <a:prstGeom prst="rect">
            <a:avLst/>
          </a:prstGeom>
        </p:spPr>
      </p:pic>
      <p:pic>
        <p:nvPicPr>
          <p:cNvPr id="10" name="Graphic 9" descr="Cursor with solid fill">
            <a:extLst>
              <a:ext uri="{FF2B5EF4-FFF2-40B4-BE49-F238E27FC236}">
                <a16:creationId xmlns:a16="http://schemas.microsoft.com/office/drawing/2014/main" id="{BE94FCDC-D5DC-E660-767E-9E730B70D9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252156">
            <a:off x="4530554" y="4081408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CC71D1D-1B06-2251-AA42-DF0938D0F12F}"/>
              </a:ext>
            </a:extLst>
          </p:cNvPr>
          <p:cNvSpPr txBox="1"/>
          <p:nvPr/>
        </p:nvSpPr>
        <p:spPr>
          <a:xfrm>
            <a:off x="8566015" y="5554326"/>
            <a:ext cx="2362903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Submit a Sample Request – Click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09B225-5F8D-9FB2-F5A5-C38A52DDD30F}"/>
              </a:ext>
            </a:extLst>
          </p:cNvPr>
          <p:cNvSpPr txBox="1"/>
          <p:nvPr/>
        </p:nvSpPr>
        <p:spPr>
          <a:xfrm>
            <a:off x="1964046" y="3866621"/>
            <a:ext cx="2690249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Click Here to Learn How to Submit a Sample Request</a:t>
            </a:r>
          </a:p>
        </p:txBody>
      </p:sp>
    </p:spTree>
    <p:extLst>
      <p:ext uri="{BB962C8B-B14F-4D97-AF65-F5344CB8AC3E}">
        <p14:creationId xmlns:p14="http://schemas.microsoft.com/office/powerpoint/2010/main" val="30072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C9C91-A942-1059-15A6-09F348476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Information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BA5A4D9-8B85-7626-F2C6-33A797558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3116" y="1825625"/>
            <a:ext cx="5725768" cy="4351338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40E810-7C65-34C4-3EF4-85F9A7473127}"/>
              </a:ext>
            </a:extLst>
          </p:cNvPr>
          <p:cNvSpPr txBox="1"/>
          <p:nvPr/>
        </p:nvSpPr>
        <p:spPr>
          <a:xfrm>
            <a:off x="3691719" y="3483591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j.doe@premiumwaters.com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3FCC50-E69B-2423-1DA5-AF52AD87AA75}"/>
              </a:ext>
            </a:extLst>
          </p:cNvPr>
          <p:cNvSpPr txBox="1"/>
          <p:nvPr/>
        </p:nvSpPr>
        <p:spPr>
          <a:xfrm>
            <a:off x="3643951" y="4001294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Sample request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ECF1A9-F3D9-CF28-8C3C-015B37FE3786}"/>
              </a:ext>
            </a:extLst>
          </p:cNvPr>
          <p:cNvSpPr txBox="1"/>
          <p:nvPr/>
        </p:nvSpPr>
        <p:spPr>
          <a:xfrm>
            <a:off x="3643950" y="4830277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Text Field</a:t>
            </a:r>
          </a:p>
        </p:txBody>
      </p:sp>
    </p:spTree>
    <p:extLst>
      <p:ext uri="{BB962C8B-B14F-4D97-AF65-F5344CB8AC3E}">
        <p14:creationId xmlns:p14="http://schemas.microsoft.com/office/powerpoint/2010/main" val="15710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F1A8A1F4-58CF-C57A-41B2-C975D6782F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2481" y="1289304"/>
            <a:ext cx="5369104" cy="47208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D131AF-DB94-5AE1-7298-D58CC653E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BC766E-7E0E-DB35-087B-812D9275FE4D}"/>
              </a:ext>
            </a:extLst>
          </p:cNvPr>
          <p:cNvSpPr txBox="1"/>
          <p:nvPr/>
        </p:nvSpPr>
        <p:spPr>
          <a:xfrm>
            <a:off x="3410162" y="1559883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plants/s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4DF034-AC23-07B5-412D-EE50684C0686}"/>
              </a:ext>
            </a:extLst>
          </p:cNvPr>
          <p:cNvSpPr txBox="1"/>
          <p:nvPr/>
        </p:nvSpPr>
        <p:spPr>
          <a:xfrm>
            <a:off x="3410162" y="3580070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Brand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2816B8-76EF-E6EE-4816-31221AC09300}"/>
              </a:ext>
            </a:extLst>
          </p:cNvPr>
          <p:cNvSpPr txBox="1"/>
          <p:nvPr/>
        </p:nvSpPr>
        <p:spPr>
          <a:xfrm>
            <a:off x="3410163" y="4107153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bottle size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A7E8A6-43C7-D171-3C7E-B7D4C69168A8}"/>
              </a:ext>
            </a:extLst>
          </p:cNvPr>
          <p:cNvSpPr txBox="1"/>
          <p:nvPr/>
        </p:nvSpPr>
        <p:spPr>
          <a:xfrm>
            <a:off x="3410162" y="4634236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Pack Size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560AF8-E1F8-2B5E-FBB3-F379EE98B062}"/>
              </a:ext>
            </a:extLst>
          </p:cNvPr>
          <p:cNvSpPr txBox="1"/>
          <p:nvPr/>
        </p:nvSpPr>
        <p:spPr>
          <a:xfrm>
            <a:off x="3410162" y="5689220"/>
            <a:ext cx="2597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Water Type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0479A8-C6FA-B83E-7FAD-4B148104EC9F}"/>
              </a:ext>
            </a:extLst>
          </p:cNvPr>
          <p:cNvSpPr txBox="1"/>
          <p:nvPr/>
        </p:nvSpPr>
        <p:spPr>
          <a:xfrm>
            <a:off x="3410162" y="2241033"/>
            <a:ext cx="2404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customer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1AA3A1-D4E9-2C86-9985-A838B963436B}"/>
              </a:ext>
            </a:extLst>
          </p:cNvPr>
          <p:cNvSpPr txBox="1"/>
          <p:nvPr/>
        </p:nvSpPr>
        <p:spPr>
          <a:xfrm>
            <a:off x="3410161" y="5161319"/>
            <a:ext cx="2468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number of cases/boxes needed</a:t>
            </a:r>
          </a:p>
        </p:txBody>
      </p:sp>
    </p:spTree>
    <p:extLst>
      <p:ext uri="{BB962C8B-B14F-4D97-AF65-F5344CB8AC3E}">
        <p14:creationId xmlns:p14="http://schemas.microsoft.com/office/powerpoint/2010/main" val="182304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85E918EC-E58A-254E-5299-7141E2C6B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8080" y="1527048"/>
            <a:ext cx="5952451" cy="48236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C60F33-19B7-13EB-B708-72AD1BD6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ED3ED7-6320-32F1-56B2-FAFEEAA355DB}"/>
              </a:ext>
            </a:extLst>
          </p:cNvPr>
          <p:cNvSpPr txBox="1"/>
          <p:nvPr/>
        </p:nvSpPr>
        <p:spPr>
          <a:xfrm>
            <a:off x="3418988" y="2419616"/>
            <a:ext cx="2597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Select date by using calendar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43BD0C-FA56-E506-3268-B1B6986F24E8}"/>
              </a:ext>
            </a:extLst>
          </p:cNvPr>
          <p:cNvSpPr txBox="1"/>
          <p:nvPr/>
        </p:nvSpPr>
        <p:spPr>
          <a:xfrm>
            <a:off x="3457524" y="4680217"/>
            <a:ext cx="30874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email for shipment recipient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1D0069-CDB3-0900-EB48-25D674AAE6FE}"/>
              </a:ext>
            </a:extLst>
          </p:cNvPr>
          <p:cNvSpPr txBox="1"/>
          <p:nvPr/>
        </p:nvSpPr>
        <p:spPr>
          <a:xfrm>
            <a:off x="3404238" y="5960513"/>
            <a:ext cx="39146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Reason of Sample Request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590F57-7FCC-9577-E4FB-16A93EBD8841}"/>
              </a:ext>
            </a:extLst>
          </p:cNvPr>
          <p:cNvSpPr txBox="1"/>
          <p:nvPr/>
        </p:nvSpPr>
        <p:spPr>
          <a:xfrm>
            <a:off x="3418988" y="5236564"/>
            <a:ext cx="2597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To be entered later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354039-F90F-47AE-FB86-6D2E0E27BE27}"/>
              </a:ext>
            </a:extLst>
          </p:cNvPr>
          <p:cNvSpPr txBox="1"/>
          <p:nvPr/>
        </p:nvSpPr>
        <p:spPr>
          <a:xfrm>
            <a:off x="3457524" y="1819294"/>
            <a:ext cx="2597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Pull-down menu to select type of Film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EA25CF-59CE-4FA7-DB35-B9AF992EB4E9}"/>
              </a:ext>
            </a:extLst>
          </p:cNvPr>
          <p:cNvSpPr txBox="1"/>
          <p:nvPr/>
        </p:nvSpPr>
        <p:spPr>
          <a:xfrm>
            <a:off x="3406982" y="2969034"/>
            <a:ext cx="30874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attention to and shipping address for shipment recipient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F5F790-B153-2546-3A32-139229B540E3}"/>
              </a:ext>
            </a:extLst>
          </p:cNvPr>
          <p:cNvSpPr txBox="1"/>
          <p:nvPr/>
        </p:nvSpPr>
        <p:spPr>
          <a:xfrm>
            <a:off x="3404238" y="4099256"/>
            <a:ext cx="30874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Enter phone number for shipment recipient</a:t>
            </a:r>
          </a:p>
        </p:txBody>
      </p:sp>
    </p:spTree>
    <p:extLst>
      <p:ext uri="{BB962C8B-B14F-4D97-AF65-F5344CB8AC3E}">
        <p14:creationId xmlns:p14="http://schemas.microsoft.com/office/powerpoint/2010/main" val="183137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2E70651-855B-4985-FD72-F3207BB50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4175" y="105263"/>
            <a:ext cx="7677150" cy="6647474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62D3D9C-0DAA-D327-56F7-151F93ABFA1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953693" y="3285756"/>
            <a:ext cx="3997842" cy="72846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dirty="0"/>
              <a:t>The requester will receive an email confirmation.</a:t>
            </a:r>
          </a:p>
        </p:txBody>
      </p:sp>
    </p:spTree>
    <p:extLst>
      <p:ext uri="{BB962C8B-B14F-4D97-AF65-F5344CB8AC3E}">
        <p14:creationId xmlns:p14="http://schemas.microsoft.com/office/powerpoint/2010/main" val="4067794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69896AC-D3F4-A78B-B08F-42B957E62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6099" y="143539"/>
            <a:ext cx="6039801" cy="6570921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073476A-82FD-80D3-118B-77EC0C456AF0}"/>
              </a:ext>
            </a:extLst>
          </p:cNvPr>
          <p:cNvSpPr txBox="1">
            <a:spLocks/>
          </p:cNvSpPr>
          <p:nvPr/>
        </p:nvSpPr>
        <p:spPr>
          <a:xfrm>
            <a:off x="7540751" y="1143035"/>
            <a:ext cx="4249480" cy="2148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The email the Plant and CSR Riverside will receive.</a:t>
            </a:r>
          </a:p>
          <a:p>
            <a:pPr algn="ctr"/>
            <a:r>
              <a:rPr lang="en-US" dirty="0"/>
              <a:t>Once the Plant prepares </a:t>
            </a:r>
            <a:r>
              <a:rPr lang="en-US"/>
              <a:t>the shipment, </a:t>
            </a:r>
            <a:r>
              <a:rPr lang="en-US" dirty="0"/>
              <a:t>they will reply with the tracking numbers.</a:t>
            </a:r>
          </a:p>
        </p:txBody>
      </p:sp>
    </p:spTree>
    <p:extLst>
      <p:ext uri="{BB962C8B-B14F-4D97-AF65-F5344CB8AC3E}">
        <p14:creationId xmlns:p14="http://schemas.microsoft.com/office/powerpoint/2010/main" val="1661497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786CD12-CA68-0D2A-40A7-4485FE87A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Ticket in Zendesk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4B9A4B-2A00-40A3-D483-BBAF749E9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9616" y="1403497"/>
            <a:ext cx="9318247" cy="497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59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A40B5B4-15C5-4880-AC5E-E587C4ACC933}">
  <we:reference id="wa104380121" version="2.0.0.0" store="en-US" storeType="OMEX"/>
  <we:alternateReferences>
    <we:reference id="WA104380121" version="2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172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Sales</vt:lpstr>
      <vt:lpstr>Website</vt:lpstr>
      <vt:lpstr>Enter Information</vt:lpstr>
      <vt:lpstr>Enter Information</vt:lpstr>
      <vt:lpstr>Enter Information</vt:lpstr>
      <vt:lpstr>PowerPoint Presentation</vt:lpstr>
      <vt:lpstr>PowerPoint Presentation</vt:lpstr>
      <vt:lpstr>Example of Ticket in Zendesk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Gail Sullivan</dc:creator>
  <cp:lastModifiedBy>Gail Sullivan</cp:lastModifiedBy>
  <cp:revision>1</cp:revision>
  <dcterms:created xsi:type="dcterms:W3CDTF">2025-03-05T19:01:55Z</dcterms:created>
  <dcterms:modified xsi:type="dcterms:W3CDTF">2025-10-30T13:17:40Z</dcterms:modified>
</cp:coreProperties>
</file>